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2F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13B7D1-B6F4-900F-72A0-43923D33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62E7E8-B413-4A83-8E44-093010362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6B5292-ACD6-5BE6-6CE1-F88F63621BD3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5700871-A8CA-430A-7345-A7D9DA5C998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EEEC351-3136-9942-EFE8-53F01CA23519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en image.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FC81990-EA70-EA2D-F643-EF9746B66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735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637724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Ce panneau indique qu’un camion n’a pas le droit de passer s’il pèse plus que le nombre de tonnes indiqué. </a:t>
            </a: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</a:t>
            </a:r>
            <a:r>
              <a:rPr lang="fr-FR" sz="28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6,8</a:t>
            </a: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tonnes avec une remorque de 1 750 kg peut-il passer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est interdit de passer car il fait 1,35 tonnes de plus. </a:t>
            </a:r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58781" y="456111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77D9A5-D9E7-9420-D4F9-A61465B34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E91F833-F11A-929F-F0E1-508A5EFEEEED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8,5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829935" y="3128090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au total: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6,8 tonnes = 6 800 kg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6 800 + 1 750 = 8 550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C’est plus que la limite, donc il ne peut pas passer.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C0DCDD-4E82-11DC-2350-52764769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29935" y="1334753"/>
            <a:ext cx="4491135" cy="16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6,8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tonnes avec une remorque de 1 750 kg peut-il passer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8C66BA-9408-72D2-E84C-B6B8A13941C6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8,5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519400" y="3743507"/>
            <a:ext cx="4132970" cy="243374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CE0B5B-FCC1-4FD4-8C38-899B8FB8A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17FDEA29-8FFC-C6BD-FE3B-627FA42709ED}"/>
              </a:ext>
            </a:extLst>
          </p:cNvPr>
          <p:cNvSpPr txBox="1"/>
          <p:nvPr/>
        </p:nvSpPr>
        <p:spPr>
          <a:xfrm>
            <a:off x="3859354" y="1273739"/>
            <a:ext cx="4491135" cy="16034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est interdit de passer car il fait 1,35 tonnes de plus. </a:t>
            </a:r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33FC8820-7932-3848-116B-BD0C01A0AB48}"/>
              </a:ext>
            </a:extLst>
          </p:cNvPr>
          <p:cNvSpPr txBox="1"/>
          <p:nvPr/>
        </p:nvSpPr>
        <p:spPr>
          <a:xfrm>
            <a:off x="3829936" y="2703392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1,35 tonnes de plus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751A0A-F7F8-2433-6E7D-5E43884BF5C1}"/>
              </a:ext>
            </a:extLst>
          </p:cNvPr>
          <p:cNvSpPr/>
          <p:nvPr/>
        </p:nvSpPr>
        <p:spPr>
          <a:xfrm>
            <a:off x="3868938" y="3897960"/>
            <a:ext cx="3600000" cy="563947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 ?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F0B92A-DAC1-EDFB-B842-4B08758B7C37}"/>
              </a:ext>
            </a:extLst>
          </p:cNvPr>
          <p:cNvSpPr/>
          <p:nvPr/>
        </p:nvSpPr>
        <p:spPr>
          <a:xfrm>
            <a:off x="3868938" y="4481671"/>
            <a:ext cx="2853693" cy="563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8 500 kg</a:t>
            </a:r>
            <a:endParaRPr lang="fr-FR" sz="2400" dirty="0"/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4C897C53-ED4F-3D74-94BB-21C09E5C8CC0}"/>
              </a:ext>
            </a:extLst>
          </p:cNvPr>
          <p:cNvSpPr/>
          <p:nvPr/>
        </p:nvSpPr>
        <p:spPr>
          <a:xfrm rot="5400000">
            <a:off x="6945217" y="4259797"/>
            <a:ext cx="281969" cy="746307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B9A3C5-C8B9-048E-0D3F-E3335ADF099E}"/>
              </a:ext>
            </a:extLst>
          </p:cNvPr>
          <p:cNvSpPr txBox="1"/>
          <p:nvPr/>
        </p:nvSpPr>
        <p:spPr>
          <a:xfrm>
            <a:off x="6813435" y="4763644"/>
            <a:ext cx="126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+ 1350 kg</a:t>
            </a: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F89B673F-D2C6-D1B8-F9A8-CE9E92EA9149}"/>
              </a:ext>
            </a:extLst>
          </p:cNvPr>
          <p:cNvSpPr txBox="1"/>
          <p:nvPr/>
        </p:nvSpPr>
        <p:spPr>
          <a:xfrm>
            <a:off x="2778825" y="5404654"/>
            <a:ext cx="5118491" cy="11292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pèse : 8 500 + 1 350 = 9 850 kg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119EB2-0D0F-CE78-4BB6-C30B5C5B093D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8,5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176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6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2026-01-22T15:13:57Z</dcterms:modified>
</cp:coreProperties>
</file>